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89" r:id="rId4"/>
    <p:sldId id="290" r:id="rId5"/>
    <p:sldId id="257" r:id="rId6"/>
    <p:sldId id="261" r:id="rId7"/>
    <p:sldId id="262" r:id="rId8"/>
    <p:sldId id="263" r:id="rId9"/>
    <p:sldId id="268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3425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science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rather than the (still philosophical) long-term quest for human-level AI (aka strong AI, AGI)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523657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418754"/>
            <a:ext cx="5044927" cy="27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18E5-F172-EE73-7A2F-B2BD361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6942082" y="6247034"/>
            <a:ext cx="332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https://arxiv.org/abs/2002.03425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90E0-1080-EA3E-65A4-9F10C27F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Schedule of Lectures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FFBD-C016-5AB3-AE16-E263181D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1500" dirty="0"/>
              <a:t>lecture 1: introduction and overview</a:t>
            </a:r>
          </a:p>
          <a:p>
            <a:pPr marL="0" indent="0">
              <a:buNone/>
            </a:pPr>
            <a:r>
              <a:rPr lang="en-DE" sz="1500" dirty="0"/>
              <a:t>lecture 2: statistical learning</a:t>
            </a:r>
          </a:p>
          <a:p>
            <a:pPr marL="0" indent="0">
              <a:buNone/>
            </a:pPr>
            <a:r>
              <a:rPr lang="en-DE" sz="1500" dirty="0"/>
              <a:t>lecture 3: non-linear models</a:t>
            </a:r>
          </a:p>
          <a:p>
            <a:pPr marL="0" indent="0">
              <a:buNone/>
            </a:pPr>
            <a:r>
              <a:rPr lang="en-DE" sz="1500" dirty="0"/>
              <a:t>lecture 4: generalization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r>
              <a:rPr lang="en-DE" sz="1500" dirty="0"/>
              <a:t>special edition: Blue Yonder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r>
              <a:rPr lang="en-DE" sz="1500" dirty="0"/>
              <a:t>lecture 5: deep learning</a:t>
            </a:r>
          </a:p>
          <a:p>
            <a:pPr marL="0" indent="0">
              <a:buNone/>
            </a:pPr>
            <a:r>
              <a:rPr lang="en-DE" sz="1500" dirty="0"/>
              <a:t>lecture 6: transformers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7</a:t>
            </a:r>
            <a:r>
              <a:rPr lang="en-DE" sz="1500" dirty="0"/>
              <a:t>: generative models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8</a:t>
            </a:r>
            <a:r>
              <a:rPr lang="en-DE" sz="1500" dirty="0"/>
              <a:t>: causality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9</a:t>
            </a:r>
            <a:r>
              <a:rPr lang="en-DE" sz="1500" dirty="0"/>
              <a:t>: reinforcement learning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d</a:t>
            </a:r>
            <a:r>
              <a:rPr lang="en-DE" sz="1500" dirty="0"/>
              <a:t>iscussion of exercises: </a:t>
            </a:r>
            <a:r>
              <a:rPr lang="en-US" sz="1500" dirty="0"/>
              <a:t>demand forecasting</a:t>
            </a:r>
            <a:r>
              <a:rPr lang="en-DE" sz="1500" dirty="0"/>
              <a:t> (issued in lectures 2, 4, 5, 7)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018BB-B94F-1ECA-616F-FEED7C3A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0112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A/B tests: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265861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tricky ;)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ML algorithm + data = explicit algorithm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10096</TotalTime>
  <Words>2103</Words>
  <Application>Microsoft Macintosh PowerPoint</Application>
  <PresentationFormat>Widescreen</PresentationFormat>
  <Paragraphs>376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Goals</vt:lpstr>
      <vt:lpstr>Schedule of Lectures and Exercises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232</cp:revision>
  <dcterms:created xsi:type="dcterms:W3CDTF">2022-07-11T13:02:20Z</dcterms:created>
  <dcterms:modified xsi:type="dcterms:W3CDTF">2022-11-22T14:18:55Z</dcterms:modified>
</cp:coreProperties>
</file>